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notesMasterIdLst>
    <p:notesMasterId r:id="rId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video" Target="../media/media-1-1.mp4"/><Relationship Id="rId2" Type="http://schemas.microsoft.com/office/2007/relationships/media" Target="../media/media-1-1.mp4"/><Relationship Id="rId3" Type="http://schemas.openxmlformats.org/officeDocument/2006/relationships/image" Target="../media/image-1-3.png"/><Relationship Id="rId4" Type="http://schemas.openxmlformats.org/officeDocument/2006/relationships/image" Target="../media/image-1-4.jpeg"/><Relationship Id="rId5" Type="http://schemas.openxmlformats.org/officeDocument/2006/relationships/image" Target="../media/image-1-5.jpeg"/><Relationship Id="rId6" Type="http://schemas.openxmlformats.org/officeDocument/2006/relationships/image" Target="../media/image-1-6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Inspiration &amp; References</a:t>
            </a:r>
            <a:endParaRPr lang="en-US" sz="4400" dirty="0"/>
          </a:p>
        </p:txBody>
      </p:sp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" y="1097280"/>
            <a:ext cx="2560320" cy="1828800"/>
          </a:xfrm>
          <a:prstGeom prst="rect">
            <a:avLst/>
          </a:prstGeom>
        </p:spPr>
      </p:pic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291840" y="1097280"/>
            <a:ext cx="2560320" cy="18288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126480" y="1097280"/>
            <a:ext cx="2560320" cy="182880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7200" y="3108960"/>
            <a:ext cx="256032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Slide 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2025-06-11T06:25:24Z</dcterms:created>
  <dcterms:modified xsi:type="dcterms:W3CDTF">2025-06-11T06:25:24Z</dcterms:modified>
</cp:coreProperties>
</file>